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0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570B2-1FC2-4486-83A4-7C39A7507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F571FF-1847-4721-83E7-76455EF48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564DB-F513-4B6E-A2DE-2BD8AB73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96C4C-1650-4AFF-A8C3-E1889411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13BD2-7C7E-4E03-B2ED-A3097AC9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FACD5-3140-45F0-AA8F-50420AA9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292256-5EFB-4C9D-B718-59AE1CBC4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035AD-24CE-4762-A7AE-AA2181CE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A2D22-1316-4751-8345-BF8CC6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37F721-7EB0-40BD-A7BD-ADD48E14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1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37D6BCD-CB75-4A93-9685-EB5B57496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1C46A2-06C0-4948-824F-4620AC145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48F08-B2B6-411E-A5B3-AA513222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63A14-5A13-4612-8433-8F5E1806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7642B3-DDC1-4683-98A5-5770FC30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BA18A-3A7D-4EC9-A241-FEF7108F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8E39C-E05F-4514-9C7F-6238C6C30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AAF4F-5EA8-456F-AF31-D5D9E291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0D17E-9E10-441F-85C4-5D5795C0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3D9BE-7B94-4A22-A504-55C83833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4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8C65D-04BB-4F90-9317-8C69A90C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35E3F-3503-4BCA-BFBE-3BA5DCB29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A2F81-7B70-4574-9B2C-E6E425B6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EC843-83BD-48F5-A17C-52EF983D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EF994-99A0-443F-A4DB-49F4B181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9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14B47-C83F-4E09-B72D-74034D4E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B22D1-2431-463C-AFF5-723E33615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252366-AF26-4CFD-B5FE-2106F3428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2837B-2F8D-4F71-B7A6-C1D5F1C7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84DD00-6437-419B-A477-D9566C80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F0080-EA29-4606-8915-719EEEA7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37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6E6DB-9C1D-4411-8DDB-37733FB65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D3012-9C3F-487A-9755-8662AD51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52B4E-204C-46B9-A900-D705961ED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A76D69-1924-4CA9-BB48-84469925F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69ADF1-4AF2-4B8B-AF19-A32DBCB77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A002E5-913F-4E20-B106-786118D5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56843B-8F1A-4191-8E48-37689225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AF79B4-427E-4D8E-A106-555AB1B8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5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0306D-EC0D-4F4D-9CE1-E65FEC76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E303D0-69F9-4B4F-853C-14F0A646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0AC2BB-C6CB-4818-805A-C4E1C30D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326CF8-8C3F-4972-BEF0-8DD79173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8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306BD0-BCD5-4687-9E8A-3B75FEA8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0A1BF-EC47-4021-89C6-CCCFD458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7410B6-9136-4E41-868D-B8A59385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2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28E2F-AD2E-434D-87A2-19F61AA3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8ADD5-16FA-428C-AAE3-611F9B6E1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999847-8FE0-4390-BC8B-7CBED9436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8D6236-9ECD-44FD-86B7-8274C795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C5854-78C0-4E09-B42A-1F39D0D4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0B8F6A-CC4C-49DF-90E8-9E00D8A3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5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D21B8-F6FD-4B2B-83EB-86C2D8A5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BFC6DA-DB0D-4C48-9AF7-BAD6E95EB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1FFD50-7D1E-404F-9B01-483F94CF1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309CD-29A5-4A6F-82E6-2011BD8E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A78201-C4F0-4FD6-AF96-EA30AF3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A66CFC-2FA6-4E02-A64D-32E3EB73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D64ABE-42DB-470E-B91C-4255F870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21D9CD-71EA-4315-9FD1-4EDF1E73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A493BD-DBA2-4B32-9063-3B6151B7F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CE5C8-16C8-4E2F-9C7D-138983924E0D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48A97B-5209-4867-B494-BD36C7120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BEB627-EBC2-40AA-96F7-2453BFB44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239AC-D9A6-4A57-A1D3-FA46999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B3FFF9-089E-438A-9BE2-86EE70295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605322-92FC-45A4-A860-90F9C700E97C}"/>
              </a:ext>
            </a:extLst>
          </p:cNvPr>
          <p:cNvSpPr/>
          <p:nvPr/>
        </p:nvSpPr>
        <p:spPr>
          <a:xfrm>
            <a:off x="-358362" y="-242263"/>
            <a:ext cx="15028655" cy="7749088"/>
          </a:xfrm>
          <a:prstGeom prst="rect">
            <a:avLst/>
          </a:prstGeom>
          <a:blipFill dpi="0" rotWithShape="1">
            <a:blip r:embed="rId4">
              <a:alphaModFix amt="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82"/>
                      </a14:imgEffect>
                      <a14:imgEffect>
                        <a14:brightnessContrast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3B3DB1-7413-4D2F-BB31-8E999AA70C0B}"/>
              </a:ext>
            </a:extLst>
          </p:cNvPr>
          <p:cNvGrpSpPr/>
          <p:nvPr/>
        </p:nvGrpSpPr>
        <p:grpSpPr>
          <a:xfrm>
            <a:off x="1059270" y="474017"/>
            <a:ext cx="10073459" cy="5909966"/>
            <a:chOff x="462568" y="285560"/>
            <a:chExt cx="10073459" cy="590996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F16B37-50EA-4598-A31F-32B12A46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99000"/>
                      </a14:imgEffect>
                      <a14:imgEffect>
                        <a14:colorTemperature colorTemp="11500"/>
                      </a14:imgEffect>
                      <a14:imgEffect>
                        <a14:brightnessContrast brigh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568" y="285560"/>
              <a:ext cx="4014182" cy="219615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44FA64-5081-4ABA-8E89-DD98C5EB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99000"/>
                      </a14:imgEffect>
                      <a14:imgEffect>
                        <a14:colorTemperature colorTemp="11500"/>
                      </a14:imgEffect>
                      <a14:imgEffect>
                        <a14:brightnessContrast brigh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6750" y="285560"/>
              <a:ext cx="4543425" cy="220072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E3188E-53F0-41C2-BCBD-511E7CDED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99000"/>
                      </a14:imgEffect>
                      <a14:imgEffect>
                        <a14:colorTemperature colorTemp="11400"/>
                      </a14:imgEffect>
                      <a14:imgEffect>
                        <a14:brightnessContrast brigh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568" y="2481711"/>
              <a:ext cx="8557607" cy="371381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D4A9F47-B3C7-406C-AF45-627D952C5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-99000"/>
                      </a14:imgEffect>
                      <a14:imgEffect>
                        <a14:colorTemperature colorTemp="11500"/>
                      </a14:imgEffect>
                      <a14:imgEffect>
                        <a14:brightnessContrast brigh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6823118" y="2482617"/>
              <a:ext cx="5909966" cy="15158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394775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A6C08-9C38-44D2-8481-F1D3E374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A4768-8B82-41FB-9AFD-5541A4E3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C951E-7349-42E4-8DC5-1B414522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1238060"/>
            <a:ext cx="8009314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2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B5BCE-0036-478A-B6A5-8EFE4C97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5EB0B-96C1-430A-B1F7-6B7FCEC4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3F66FA-4413-4A3F-A930-E09C0BE1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2C6FC-C594-4D0A-A4FD-4A66EC62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2E74-B5A3-40CB-8526-BB1C7D8EF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8A3CE3-164E-4768-827E-2A1B1361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17" y="1462869"/>
            <a:ext cx="9060965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4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0471C-1900-464A-8C85-66468BD7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A1180-47CE-4D40-9E9C-E37F227D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4EC43-3EEC-43F8-A1B1-6A4A6D35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2186832"/>
            <a:ext cx="968585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88568-81B9-4B22-8869-B0C6DCCB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C9913-C860-4454-B838-B7383B65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ACEB1-9431-4A55-910E-4E1AEC3D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09" y="1104698"/>
            <a:ext cx="10173582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7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hk shao</dc:creator>
  <cp:lastModifiedBy>hk shao</cp:lastModifiedBy>
  <cp:revision>1</cp:revision>
  <dcterms:created xsi:type="dcterms:W3CDTF">2021-10-18T10:21:20Z</dcterms:created>
  <dcterms:modified xsi:type="dcterms:W3CDTF">2021-10-18T11:40:35Z</dcterms:modified>
</cp:coreProperties>
</file>